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9" r:id="rId31"/>
    <p:sldId id="294" r:id="rId32"/>
    <p:sldId id="296" r:id="rId33"/>
    <p:sldId id="298" r:id="rId34"/>
    <p:sldId id="297" r:id="rId35"/>
    <p:sldId id="293" r:id="rId3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F15"/>
    <a:srgbClr val="FD212B"/>
    <a:srgbClr val="FD212C"/>
    <a:srgbClr val="13B442"/>
    <a:srgbClr val="23EC75"/>
    <a:srgbClr val="2CF98E"/>
    <a:srgbClr val="2B32B3"/>
    <a:srgbClr val="2D3BD5"/>
    <a:srgbClr val="6372F8"/>
    <a:srgbClr val="70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0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5.png"/><Relationship Id="rId3" Type="http://schemas.microsoft.com/office/2007/relationships/hdphoto" Target="../media/hdphoto4.wdp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microsoft.com/office/2017/06/relationships/model3d" Target="../media/model3d97.glb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svg"/><Relationship Id="rId7" Type="http://schemas.openxmlformats.org/officeDocument/2006/relationships/image" Target="../media/image185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svg"/><Relationship Id="rId10" Type="http://schemas.openxmlformats.org/officeDocument/2006/relationships/image" Target="../media/image188.sv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82CF6A4-3898-3C41-9B35-5A828BA93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60" y="2306951"/>
            <a:ext cx="3366198" cy="3455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Spontaneous Fission</a:t>
            </a:r>
          </a:p>
        </p:txBody>
      </p:sp>
    </p:spTree>
    <p:extLst>
      <p:ext uri="{BB962C8B-B14F-4D97-AF65-F5344CB8AC3E}">
        <p14:creationId xmlns:p14="http://schemas.microsoft.com/office/powerpoint/2010/main" val="27932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283424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04176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8185084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630485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128231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208951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756713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18180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01470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7359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321605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ody builder outline">
            <a:extLst>
              <a:ext uri="{FF2B5EF4-FFF2-40B4-BE49-F238E27FC236}">
                <a16:creationId xmlns:a16="http://schemas.microsoft.com/office/drawing/2014/main" id="{61CD50EC-41D4-4E04-822E-E4BBE906C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279" y="1539910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EB0C3-9175-E461-4912-DA5DF632E24C}"/>
              </a:ext>
            </a:extLst>
          </p:cNvPr>
          <p:cNvGrpSpPr/>
          <p:nvPr/>
        </p:nvGrpSpPr>
        <p:grpSpPr>
          <a:xfrm>
            <a:off x="4589954" y="5406541"/>
            <a:ext cx="5012436" cy="2223586"/>
            <a:chOff x="2789601" y="2147110"/>
            <a:chExt cx="5012436" cy="2223586"/>
          </a:xfrm>
        </p:grpSpPr>
        <p:pic>
          <p:nvPicPr>
            <p:cNvPr id="14" name="Graphic 13" descr="Muscular arm with solid fill">
              <a:extLst>
                <a:ext uri="{FF2B5EF4-FFF2-40B4-BE49-F238E27FC236}">
                  <a16:creationId xmlns:a16="http://schemas.microsoft.com/office/drawing/2014/main" id="{95E4C4EB-094E-EDC5-C161-3BBB65E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789601" y="2147110"/>
              <a:ext cx="2223586" cy="2223586"/>
            </a:xfrm>
            <a:prstGeom prst="rect">
              <a:avLst/>
            </a:prstGeom>
          </p:spPr>
        </p:pic>
        <p:pic>
          <p:nvPicPr>
            <p:cNvPr id="8" name="Graphic 7" descr="Muscular arm with solid fill">
              <a:extLst>
                <a:ext uri="{FF2B5EF4-FFF2-40B4-BE49-F238E27FC236}">
                  <a16:creationId xmlns:a16="http://schemas.microsoft.com/office/drawing/2014/main" id="{6283513A-AC50-78C1-1A77-11B110A9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8451" y="2147110"/>
              <a:ext cx="2223586" cy="22235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0D399-04DD-E7B3-7DCC-2B89596904BA}"/>
              </a:ext>
            </a:extLst>
          </p:cNvPr>
          <p:cNvGrpSpPr/>
          <p:nvPr/>
        </p:nvGrpSpPr>
        <p:grpSpPr>
          <a:xfrm>
            <a:off x="-129585" y="-95427"/>
            <a:ext cx="5056234" cy="2412112"/>
            <a:chOff x="2774389" y="1997110"/>
            <a:chExt cx="5056234" cy="2412112"/>
          </a:xfrm>
        </p:grpSpPr>
        <p:pic>
          <p:nvPicPr>
            <p:cNvPr id="12" name="Graphic 11" descr="Muscular arm outline">
              <a:extLst>
                <a:ext uri="{FF2B5EF4-FFF2-40B4-BE49-F238E27FC236}">
                  <a16:creationId xmlns:a16="http://schemas.microsoft.com/office/drawing/2014/main" id="{2D692931-A246-793C-D809-9BADB42B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74389" y="1997110"/>
              <a:ext cx="2412112" cy="2412112"/>
            </a:xfrm>
            <a:prstGeom prst="rect">
              <a:avLst/>
            </a:prstGeom>
          </p:spPr>
        </p:pic>
        <p:pic>
          <p:nvPicPr>
            <p:cNvPr id="10" name="Graphic 9" descr="Muscular arm outline">
              <a:extLst>
                <a:ext uri="{FF2B5EF4-FFF2-40B4-BE49-F238E27FC236}">
                  <a16:creationId xmlns:a16="http://schemas.microsoft.com/office/drawing/2014/main" id="{FBC0C416-BFC5-2DB5-6C2A-8EAAE738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511" y="1997110"/>
              <a:ext cx="2412112" cy="2412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1BDE2-0F08-FD6C-11A7-7C09E022B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5" y="2322343"/>
            <a:ext cx="2569122" cy="23576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F585EF-CD3A-6FA5-2796-25D37D7D6D6C}"/>
              </a:ext>
            </a:extLst>
          </p:cNvPr>
          <p:cNvGrpSpPr/>
          <p:nvPr/>
        </p:nvGrpSpPr>
        <p:grpSpPr>
          <a:xfrm>
            <a:off x="5127270" y="4616433"/>
            <a:ext cx="5717605" cy="2314253"/>
            <a:chOff x="1922176" y="3104429"/>
            <a:chExt cx="5717605" cy="2314253"/>
          </a:xfrm>
        </p:grpSpPr>
        <p:sp>
          <p:nvSpPr>
            <p:cNvPr id="19" name="Graphic 5" descr="Full Brick Wall outline">
              <a:extLst>
                <a:ext uri="{FF2B5EF4-FFF2-40B4-BE49-F238E27FC236}">
                  <a16:creationId xmlns:a16="http://schemas.microsoft.com/office/drawing/2014/main" id="{CCD95191-7378-D63A-D9A8-A0A487A4F5E9}"/>
                </a:ext>
              </a:extLst>
            </p:cNvPr>
            <p:cNvSpPr/>
            <p:nvPr/>
          </p:nvSpPr>
          <p:spPr>
            <a:xfrm>
              <a:off x="3523243" y="3110087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5" descr="Full Brick Wall outline">
              <a:extLst>
                <a:ext uri="{FF2B5EF4-FFF2-40B4-BE49-F238E27FC236}">
                  <a16:creationId xmlns:a16="http://schemas.microsoft.com/office/drawing/2014/main" id="{CD6BFD3A-953A-32EA-2EE4-57473F29CDEC}"/>
                </a:ext>
              </a:extLst>
            </p:cNvPr>
            <p:cNvSpPr/>
            <p:nvPr/>
          </p:nvSpPr>
          <p:spPr>
            <a:xfrm>
              <a:off x="1922176" y="3104429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5" descr="Full Brick Wall outline">
              <a:extLst>
                <a:ext uri="{FF2B5EF4-FFF2-40B4-BE49-F238E27FC236}">
                  <a16:creationId xmlns:a16="http://schemas.microsoft.com/office/drawing/2014/main" id="{274E8348-B4C1-F0F3-D9E5-63A1485B8B1E}"/>
                </a:ext>
              </a:extLst>
            </p:cNvPr>
            <p:cNvSpPr/>
            <p:nvPr/>
          </p:nvSpPr>
          <p:spPr>
            <a:xfrm>
              <a:off x="1922176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5" descr="Full Brick Wall outline">
              <a:extLst>
                <a:ext uri="{FF2B5EF4-FFF2-40B4-BE49-F238E27FC236}">
                  <a16:creationId xmlns:a16="http://schemas.microsoft.com/office/drawing/2014/main" id="{967DD3D0-8780-53D3-DAC8-7A2332C13CB8}"/>
                </a:ext>
              </a:extLst>
            </p:cNvPr>
            <p:cNvSpPr/>
            <p:nvPr/>
          </p:nvSpPr>
          <p:spPr>
            <a:xfrm>
              <a:off x="3523244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 descr="Full Brick Wall with solid fill">
            <a:extLst>
              <a:ext uri="{FF2B5EF4-FFF2-40B4-BE49-F238E27FC236}">
                <a16:creationId xmlns:a16="http://schemas.microsoft.com/office/drawing/2014/main" id="{10E90823-BC31-9D34-B79B-F033453A8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97" y="3547921"/>
            <a:ext cx="5383906" cy="15843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24" name="Graphic 23" descr="Full Brick Wall with solid fill">
            <a:extLst>
              <a:ext uri="{FF2B5EF4-FFF2-40B4-BE49-F238E27FC236}">
                <a16:creationId xmlns:a16="http://schemas.microsoft.com/office/drawing/2014/main" id="{17FA660A-2408-8C72-6365-927A82F3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812" y="3547921"/>
            <a:ext cx="5383906" cy="158437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62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19942</TotalTime>
  <Words>2606</Words>
  <Application>Microsoft Office PowerPoint</Application>
  <PresentationFormat>Custom</PresentationFormat>
  <Paragraphs>280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114</cp:revision>
  <cp:lastPrinted>2023-08-08T14:56:00Z</cp:lastPrinted>
  <dcterms:created xsi:type="dcterms:W3CDTF">2022-04-19T23:58:16Z</dcterms:created>
  <dcterms:modified xsi:type="dcterms:W3CDTF">2023-11-03T14:08:06Z</dcterms:modified>
</cp:coreProperties>
</file>